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fr-FR"/>
    </a:defPPr>
    <a:lvl1pPr marL="0" algn="l" defTabSz="914378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3" d="100"/>
          <a:sy n="93" d="100"/>
        </p:scale>
        <p:origin x="52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50" b="0" i="0" u="none" strike="noStrik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accent1"/>
                </a:solidFill>
              </a:rPr>
              <a:t>Titre du graphique</a:t>
            </a:r>
          </a:p>
        </c:rich>
      </c:tx>
      <c:layout>
        <c:manualLayout>
          <c:xMode val="edge"/>
          <c:yMode val="edge"/>
          <c:x val="2.2729999999999998E-3"/>
          <c:y val="0"/>
        </c:manualLayout>
      </c:layout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50" b="0" i="0" u="none" strike="noStrike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prstGeom prst="rect">
              <a:avLst/>
            </a:prstGeom>
            <a:solidFill>
              <a:srgbClr val="FFFFFF"/>
            </a:solidFill>
            <a:ln>
              <a:noFill/>
            </a:ln>
          </c:spPr>
          <c:dPt>
            <c:idx val="0"/>
            <c:bubble3D val="0"/>
            <c:spPr bwMode="auto">
              <a:prstGeom prst="rect">
                <a:avLst/>
              </a:prstGeom>
              <a:solidFill>
                <a:srgbClr val="000091">
                  <a:alpha val="5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A2-4404-AE20-078379D4796A}"/>
              </c:ext>
            </c:extLst>
          </c:dPt>
          <c:dPt>
            <c:idx val="1"/>
            <c:bubble3D val="0"/>
            <c:spPr bwMode="auto">
              <a:prstGeom prst="rect">
                <a:avLst/>
              </a:prstGeom>
              <a:solidFill>
                <a:schemeClr val="accent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A2-4404-AE20-078379D4796A}"/>
              </c:ext>
            </c:extLst>
          </c:dPt>
          <c:dPt>
            <c:idx val="2"/>
            <c:bubble3D val="0"/>
            <c:spPr bwMode="auto">
              <a:prstGeom prst="rect">
                <a:avLst/>
              </a:prstGeom>
              <a:solidFill>
                <a:schemeClr val="accent1">
                  <a:alpha val="2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BA2-4404-AE20-078379D4796A}"/>
              </c:ext>
            </c:extLst>
          </c:dPt>
          <c:dPt>
            <c:idx val="3"/>
            <c:bubble3D val="0"/>
            <c:spPr bwMode="auto">
              <a:prstGeom prst="rect">
                <a:avLst/>
              </a:prstGeom>
              <a:solidFill>
                <a:schemeClr val="accent1"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BA2-4404-AE20-078379D4796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700" b="0" i="0" u="none" strike="noStrike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6BA2-4404-AE20-078379D479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700" b="0" i="0" u="none" strike="noStrike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 bwMode="auto">
                <a:prstGeom prst="rect">
                  <a:avLst/>
                </a:prstGeom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Feuil1!$A$2:$A$5</c:f>
              <c:strCache>
                <c:ptCount val="4"/>
                <c:pt idx="0">
                  <c:v>Légende 1</c:v>
                </c:pt>
                <c:pt idx="1">
                  <c:v>Légende 2</c:v>
                </c:pt>
                <c:pt idx="2">
                  <c:v>Légende 3</c:v>
                </c:pt>
                <c:pt idx="3">
                  <c:v>Légende 4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0.4</c:v>
                </c:pt>
                <c:pt idx="1">
                  <c:v>0.2</c:v>
                </c:pt>
                <c:pt idx="2">
                  <c:v>0.1</c:v>
                </c:pt>
                <c:pt idx="3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BA2-4404-AE20-078379D4796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prstGeom prst="rect">
          <a:avLst/>
        </a:prstGeom>
        <a:noFill/>
        <a:ln>
          <a:noFill/>
        </a:ln>
        <a:effectLst/>
      </c:spPr>
    </c:plotArea>
    <c:plotVisOnly val="1"/>
    <c:dispBlanksAs val="gap"/>
    <c:showDLblsOverMax val="0"/>
  </c:chart>
  <c:spPr bwMode="auto">
    <a:xfrm>
      <a:off x="360363" y="1563688"/>
      <a:ext cx="3924300" cy="3024187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prstGeom prst="rect">
              <a:avLst/>
            </a:prstGeom>
            <a:solidFill>
              <a:srgbClr val="000091">
                <a:alpha val="80000"/>
              </a:srgbClr>
            </a:solidFill>
            <a:ln>
              <a:noFill/>
            </a:ln>
            <a:effectLst/>
          </c:spPr>
          <c:cat>
            <c:numRef>
              <c:f>Feuil1!$A$2:$A$11</c:f>
              <c:numCache>
                <c:formatCode>0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Feuil1!$B$2:$B$11</c:f>
              <c:numCache>
                <c:formatCode>General</c:formatCode>
                <c:ptCount val="10"/>
                <c:pt idx="0">
                  <c:v>0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  <c:pt idx="5">
                  <c:v>20</c:v>
                </c:pt>
                <c:pt idx="6">
                  <c:v>5</c:v>
                </c:pt>
                <c:pt idx="7">
                  <c:v>10</c:v>
                </c:pt>
                <c:pt idx="8">
                  <c:v>15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20-4ACF-B52C-D7ABC73D2586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prstGeom prst="rect">
              <a:avLst/>
            </a:prstGeom>
            <a:solidFill>
              <a:srgbClr val="000091">
                <a:alpha val="60000"/>
              </a:srgbClr>
            </a:solidFill>
            <a:ln>
              <a:noFill/>
            </a:ln>
            <a:effectLst/>
          </c:spPr>
          <c:cat>
            <c:numRef>
              <c:f>Feuil1!$A$2:$A$11</c:f>
              <c:numCache>
                <c:formatCode>0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Feuil1!$C$2:$C$11</c:f>
              <c:numCache>
                <c:formatCode>General</c:formatCode>
                <c:ptCount val="10"/>
                <c:pt idx="0">
                  <c:v>0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  <c:pt idx="5">
                  <c:v>25</c:v>
                </c:pt>
                <c:pt idx="6">
                  <c:v>10</c:v>
                </c:pt>
                <c:pt idx="7">
                  <c:v>5</c:v>
                </c:pt>
                <c:pt idx="8">
                  <c:v>30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20-4ACF-B52C-D7ABC73D2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5588688"/>
        <c:axId val="1865590352"/>
      </c:areaChart>
      <c:catAx>
        <c:axId val="1865588688"/>
        <c:scaling>
          <c:orientation val="minMax"/>
        </c:scaling>
        <c:delete val="0"/>
        <c:axPos val="b"/>
        <c:majorGridlines>
          <c:spPr bwMode="auto">
            <a:prstGeom prst="rect">
              <a:avLst/>
            </a:prstGeom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baseline="0">
                <a:solidFill>
                  <a:schemeClr val="accent1"/>
                </a:solidFill>
                <a:latin typeface="Marianne"/>
                <a:ea typeface="Arial"/>
                <a:cs typeface="Arial"/>
              </a:defRPr>
            </a:pPr>
            <a:endParaRPr lang="fr-FR"/>
          </a:p>
        </c:txPr>
        <c:crossAx val="1865590352"/>
        <c:crosses val="autoZero"/>
        <c:auto val="1"/>
        <c:lblAlgn val="ctr"/>
        <c:lblOffset val="100"/>
        <c:noMultiLvlLbl val="1"/>
      </c:catAx>
      <c:valAx>
        <c:axId val="1865590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65588688"/>
        <c:crosses val="autoZero"/>
        <c:crossBetween val="midCat"/>
      </c:valAx>
      <c:spPr>
        <a:prstGeom prst="rect">
          <a:avLst/>
        </a:prstGeom>
        <a:noFill/>
        <a:ln>
          <a:noFill/>
        </a:ln>
        <a:effectLst/>
      </c:spPr>
    </c:plotArea>
    <c:plotVisOnly val="1"/>
    <c:dispBlanksAs val="zero"/>
    <c:showDLblsOverMax val="0"/>
  </c:chart>
  <c:spPr bwMode="auto">
    <a:xfrm>
      <a:off x="4859338" y="1563688"/>
      <a:ext cx="3924300" cy="3024187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 sz="8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 bwMode="auto">
      <a:prstGeom prst="rect">
        <a:avLst/>
      </a:prstGeom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 bwMode="auto">
      <a:prstGeom prst="rect">
        <a:avLst/>
      </a:prstGeom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623191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77708991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fld id="{D680E798-53FF-4C51-A981-953463752515}" type="datetimeFigureOut">
              <a:rPr lang="fr-FR"/>
              <a:t>30/07/2026</a:t>
            </a:fld>
            <a:endParaRPr lang="fr-FR"/>
          </a:p>
        </p:txBody>
      </p:sp>
      <p:sp>
        <p:nvSpPr>
          <p:cNvPr id="1783033690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1294864498" name="Espace réservé des commentaires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18100371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7178651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fld id="{1B06CD8F-B7ED-4A05-9FB1-A01CC0EF02CC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>
      <a:defRPr sz="1200">
        <a:solidFill>
          <a:schemeClr val="tx1"/>
        </a:solidFill>
        <a:latin typeface="Arial"/>
        <a:ea typeface="+mn-ea"/>
        <a:cs typeface="+mn-cs"/>
      </a:defRPr>
    </a:lvl1pPr>
    <a:lvl2pPr marL="457189" algn="l" defTabSz="914378" rtl="0">
      <a:defRPr sz="1200">
        <a:solidFill>
          <a:schemeClr val="tx1"/>
        </a:solidFill>
        <a:latin typeface="Arial"/>
        <a:ea typeface="+mn-ea"/>
        <a:cs typeface="+mn-cs"/>
      </a:defRPr>
    </a:lvl2pPr>
    <a:lvl3pPr marL="914378" algn="l" defTabSz="914378" rtl="0">
      <a:defRPr sz="1200">
        <a:solidFill>
          <a:schemeClr val="tx1"/>
        </a:solidFill>
        <a:latin typeface="Arial"/>
        <a:ea typeface="+mn-ea"/>
        <a:cs typeface="+mn-cs"/>
      </a:defRPr>
    </a:lvl3pPr>
    <a:lvl4pPr marL="1371566" algn="l" defTabSz="914378" rtl="0">
      <a:defRPr sz="1200">
        <a:solidFill>
          <a:schemeClr val="tx1"/>
        </a:solidFill>
        <a:latin typeface="Arial"/>
        <a:ea typeface="+mn-ea"/>
        <a:cs typeface="+mn-cs"/>
      </a:defRPr>
    </a:lvl4pPr>
    <a:lvl5pPr marL="1828754" algn="l" defTabSz="914378" rtl="0">
      <a:defRPr sz="1200">
        <a:solidFill>
          <a:schemeClr val="tx1"/>
        </a:solidFill>
        <a:latin typeface="Arial"/>
        <a:ea typeface="+mn-ea"/>
        <a:cs typeface="+mn-cs"/>
      </a:defRPr>
    </a:lvl5pPr>
    <a:lvl6pPr marL="2285943" algn="l" defTabSz="914378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7A1173A-4B8E-438C-4C60-842E1A0553AE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12675EE-EAE9-7196-40F4-CFE695D70E29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1ABC819-BC8E-3CC2-44DC-D510D2052734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5FEC668-0FE6-E633-5157-F097154D4544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D46B3E8-76D6-2788-B062-BF1B40EB4295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3947E9D-7FEB-B3E3-33B2-524BDDA66A48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8A32396-C81E-F222-B945-CEF4CEB1006B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5F8D2E8-DD2E-9353-E7F5-04ED3D8D2213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hyperlink" Target="https://mobile.twitter.com/BrunoBonnellOff" TargetMode="External"/><Relationship Id="rId12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gouvernementfr/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www.linkedin.com/groups/12732443/" TargetMode="External"/><Relationship Id="rId10" Type="http://schemas.openxmlformats.org/officeDocument/2006/relationships/image" Target="../media/image3.jpg"/><Relationship Id="rId4" Type="http://schemas.openxmlformats.org/officeDocument/2006/relationships/image" Target="../media/image9.png"/><Relationship Id="rId9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1709914" name="Titre 6"/>
          <p:cNvSpPr>
            <a:spLocks noGrp="1"/>
          </p:cNvSpPr>
          <p:nvPr>
            <p:ph type="title"/>
          </p:nvPr>
        </p:nvSpPr>
        <p:spPr bwMode="gray">
          <a:xfrm>
            <a:off x="2136790" y="2618355"/>
            <a:ext cx="6647210" cy="384721"/>
          </a:xfrm>
          <a:custGeom>
            <a:avLst/>
            <a:gdLst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0 w 6660272"/>
              <a:gd name="connsiteY0" fmla="*/ 792080 h 792088"/>
              <a:gd name="connsiteX1" fmla="*/ 0 w 6660272"/>
              <a:gd name="connsiteY1" fmla="*/ 8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0272" h="792088" stroke="0" extrusionOk="0">
                <a:moveTo>
                  <a:pt x="6660272" y="792088"/>
                </a:moveTo>
                <a:lnTo>
                  <a:pt x="0" y="792080"/>
                </a:lnTo>
                <a:lnTo>
                  <a:pt x="0" y="8"/>
                </a:lnTo>
                <a:cubicBezTo>
                  <a:pt x="0" y="4"/>
                  <a:pt x="2981905" y="0"/>
                  <a:pt x="6660272" y="0"/>
                </a:cubicBezTo>
                <a:lnTo>
                  <a:pt x="6660272" y="792088"/>
                </a:lnTo>
                <a:close/>
              </a:path>
              <a:path w="6660272" h="792088" fill="none" extrusionOk="0">
                <a:moveTo>
                  <a:pt x="0" y="792080"/>
                </a:moveTo>
                <a:lnTo>
                  <a:pt x="0" y="8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lIns="468000" anchor="ctr" anchorCtr="0">
            <a:spAutoFit/>
          </a:bodyPr>
          <a:lstStyle>
            <a:lvl1pPr>
              <a:lnSpc>
                <a:spcPct val="100000"/>
              </a:lnSpc>
              <a:defRPr b="0">
                <a:solidFill>
                  <a:schemeClr val="bg1"/>
                </a:solidFill>
                <a:latin typeface="Marianne Medium"/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1209874772" name="Image 10"/>
          <p:cNvPicPr>
            <a:picLocks noChangeAspect="1"/>
          </p:cNvPicPr>
          <p:nvPr userDrawn="1"/>
        </p:nvPicPr>
        <p:blipFill rotWithShape="1">
          <a:blip r:embed="rId2"/>
          <a:srcRect l="1455" t="30144" r="1090" b="21682"/>
          <a:stretch/>
        </p:blipFill>
        <p:spPr bwMode="auto">
          <a:xfrm>
            <a:off x="360001" y="1245395"/>
            <a:ext cx="8424000" cy="3515360"/>
          </a:xfrm>
          <a:prstGeom prst="rect">
            <a:avLst/>
          </a:prstGeom>
        </p:spPr>
      </p:pic>
      <p:sp>
        <p:nvSpPr>
          <p:cNvPr id="1061979757" name="Espace réservé de la date 1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E86DA40E-957B-824A-8EF1-CA26ACD8029B}" type="datetime1">
              <a:rPr lang="fr-FR"/>
              <a:t>30/07/2026</a:t>
            </a:fld>
            <a:endParaRPr lang="fr-FR"/>
          </a:p>
        </p:txBody>
      </p:sp>
      <p:sp>
        <p:nvSpPr>
          <p:cNvPr id="1445718153" name="Espace réservé du pied de page 7"/>
          <p:cNvSpPr>
            <a:spLocks noGrp="1"/>
          </p:cNvSpPr>
          <p:nvPr>
            <p:ph type="ftr" sz="quarter" idx="11"/>
          </p:nvPr>
        </p:nvSpPr>
        <p:spPr bwMode="gray">
          <a:xfrm>
            <a:off x="5818340" y="425701"/>
            <a:ext cx="2965660" cy="360000"/>
          </a:xfrm>
          <a:prstGeom prst="rect">
            <a:avLst/>
          </a:prstGeom>
          <a:noFill/>
        </p:spPr>
        <p:txBody>
          <a:bodyPr/>
          <a:lstStyle>
            <a:lvl1pPr>
              <a:defRPr sz="1100">
                <a:solidFill>
                  <a:srgbClr val="AD4847"/>
                </a:solidFill>
              </a:defRPr>
            </a:lvl1pPr>
          </a:lstStyle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842567512" name="Espace réservé du numéro de diapositive 8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108460939" name="Espace réservé du texte 5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2627784" y="3323898"/>
            <a:ext cx="5688632" cy="12239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fr-FR"/>
              <a:t>Sous-titre de la présentation</a:t>
            </a:r>
            <a:endParaRPr/>
          </a:p>
        </p:txBody>
      </p:sp>
      <p:pic>
        <p:nvPicPr>
          <p:cNvPr id="783939094" name="Image 13"/>
          <p:cNvPicPr>
            <a:picLocks noChangeAspect="1"/>
          </p:cNvPicPr>
          <p:nvPr userDrawn="1"/>
        </p:nvPicPr>
        <p:blipFill rotWithShape="1">
          <a:blip r:embed="rId3"/>
          <a:stretch/>
        </p:blipFill>
        <p:spPr bwMode="auto">
          <a:xfrm>
            <a:off x="2256143" y="242658"/>
            <a:ext cx="528189" cy="520945"/>
          </a:xfrm>
          <a:prstGeom prst="rect">
            <a:avLst/>
          </a:prstGeom>
        </p:spPr>
      </p:pic>
      <p:pic>
        <p:nvPicPr>
          <p:cNvPr id="1782763120" name="Image 14"/>
          <p:cNvPicPr>
            <a:picLocks noChangeAspect="1"/>
          </p:cNvPicPr>
          <p:nvPr userDrawn="1"/>
        </p:nvPicPr>
        <p:blipFill rotWithShape="1">
          <a:blip r:embed="rId4"/>
          <a:stretch/>
        </p:blipFill>
        <p:spPr bwMode="auto">
          <a:xfrm>
            <a:off x="1547397" y="242658"/>
            <a:ext cx="526003" cy="526003"/>
          </a:xfrm>
          <a:prstGeom prst="rect">
            <a:avLst/>
          </a:prstGeom>
        </p:spPr>
      </p:pic>
      <p:pic>
        <p:nvPicPr>
          <p:cNvPr id="712973383" name="Image 9"/>
          <p:cNvPicPr>
            <a:picLocks noChangeAspect="1"/>
          </p:cNvPicPr>
          <p:nvPr userDrawn="1"/>
        </p:nvPicPr>
        <p:blipFill rotWithShape="1">
          <a:blip r:embed="rId5"/>
          <a:stretch/>
        </p:blipFill>
        <p:spPr bwMode="auto">
          <a:xfrm>
            <a:off x="359999" y="2382479"/>
            <a:ext cx="1724341" cy="955853"/>
          </a:xfrm>
          <a:prstGeom prst="rect">
            <a:avLst/>
          </a:prstGeom>
        </p:spPr>
      </p:pic>
      <p:pic>
        <p:nvPicPr>
          <p:cNvPr id="1028104192" name="Image 11" descr="Une image contenant orange&#10;&#10;Description générée automatiquement"/>
          <p:cNvPicPr>
            <a:picLocks noChangeAspect="1"/>
          </p:cNvPicPr>
          <p:nvPr userDrawn="1"/>
        </p:nvPicPr>
        <p:blipFill rotWithShape="1">
          <a:blip r:embed="rId6"/>
          <a:stretch/>
        </p:blipFill>
        <p:spPr bwMode="auto">
          <a:xfrm>
            <a:off x="2967075" y="370879"/>
            <a:ext cx="775982" cy="264501"/>
          </a:xfrm>
          <a:prstGeom prst="rect">
            <a:avLst/>
          </a:prstGeom>
        </p:spPr>
      </p:pic>
      <p:pic>
        <p:nvPicPr>
          <p:cNvPr id="642780115" name="Image 15" descr="Une image contenant texte, Police, logo, Graphique&#10;&#10;Description générée automatiquement"/>
          <p:cNvPicPr>
            <a:picLocks noChangeAspect="1"/>
          </p:cNvPicPr>
          <p:nvPr userDrawn="1"/>
        </p:nvPicPr>
        <p:blipFill rotWithShape="1">
          <a:blip r:embed="rId7"/>
          <a:stretch/>
        </p:blipFill>
        <p:spPr bwMode="auto">
          <a:xfrm>
            <a:off x="276531" y="139860"/>
            <a:ext cx="1055023" cy="9558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7927561" name="Espace réservé du texte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638" y="1752309"/>
            <a:ext cx="2520000" cy="2700000"/>
          </a:xfrm>
        </p:spPr>
        <p:txBody>
          <a:bodyPr/>
          <a:lstStyle>
            <a:lvl1pPr marL="268288" indent="-268288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449263" indent="-180975">
              <a:spcAft>
                <a:spcPts val="800"/>
              </a:spcAft>
              <a:buFont typeface="+mj-lt"/>
              <a:buAutoNum type="arabicPeriod"/>
              <a:defRPr/>
            </a:lvl2pPr>
            <a:lvl3pPr marL="536575" indent="0">
              <a:buNone/>
              <a:defRPr/>
            </a:lvl3pPr>
            <a:lvl4pPr marL="536575" indent="0">
              <a:buNone/>
              <a:defRPr/>
            </a:lvl4pPr>
            <a:lvl5pPr marL="536575" indent="0">
              <a:buNone/>
              <a:defRPr/>
            </a:lvl5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858820878" name="Espace réservé du texte 6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1819" y="1752309"/>
            <a:ext cx="2520000" cy="2700000"/>
          </a:xfrm>
        </p:spPr>
        <p:txBody>
          <a:bodyPr/>
          <a:lstStyle>
            <a:lvl1pPr marL="268288" indent="-268288">
              <a:spcBef>
                <a:spcPts val="400"/>
              </a:spcBef>
              <a:spcAft>
                <a:spcPts val="800"/>
              </a:spcAft>
              <a:buFont typeface="+mj-lt"/>
              <a:buAutoNum type="arabicPeriod" startAt="2"/>
              <a:defRPr b="1"/>
            </a:lvl1pPr>
            <a:lvl2pPr marL="496888" indent="-228600">
              <a:spcAft>
                <a:spcPts val="800"/>
              </a:spcAft>
              <a:buFont typeface="+mj-lt"/>
              <a:buAutoNum type="arabicPeriod"/>
              <a:defRPr/>
            </a:lvl2pPr>
            <a:lvl3pPr marL="536575" indent="0">
              <a:buNone/>
              <a:defRPr/>
            </a:lvl3pPr>
            <a:lvl4pPr marL="536575" indent="0">
              <a:buNone/>
              <a:defRPr/>
            </a:lvl4pPr>
            <a:lvl5pPr marL="536575" indent="0">
              <a:buNone/>
              <a:defRPr/>
            </a:lvl5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318668938" name="Espace réservé du texte 6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752309"/>
            <a:ext cx="2520000" cy="2700000"/>
          </a:xfrm>
        </p:spPr>
        <p:txBody>
          <a:bodyPr/>
          <a:lstStyle>
            <a:lvl1pPr marL="268288" indent="-268288">
              <a:spcBef>
                <a:spcPts val="400"/>
              </a:spcBef>
              <a:spcAft>
                <a:spcPts val="800"/>
              </a:spcAft>
              <a:buFont typeface="+mj-lt"/>
              <a:buAutoNum type="arabicPeriod" startAt="3"/>
              <a:defRPr b="1"/>
            </a:lvl1pPr>
            <a:lvl2pPr marL="496888" indent="-228600">
              <a:spcAft>
                <a:spcPts val="800"/>
              </a:spcAft>
              <a:buFont typeface="+mj-lt"/>
              <a:buAutoNum type="arabicPeriod"/>
              <a:defRPr/>
            </a:lvl2pPr>
            <a:lvl3pPr marL="536575" indent="0">
              <a:buNone/>
              <a:defRPr/>
            </a:lvl3pPr>
            <a:lvl4pPr marL="536575" indent="0">
              <a:buNone/>
              <a:defRPr/>
            </a:lvl4pPr>
            <a:lvl5pPr marL="536575" indent="0">
              <a:buNone/>
              <a:defRPr/>
            </a:lvl5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894416245" name="Titr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412742605" name="Espace réservé de la date 7"/>
          <p:cNvSpPr>
            <a:spLocks noGrp="1"/>
          </p:cNvSpPr>
          <p:nvPr>
            <p:ph type="dt" sz="half" idx="16"/>
          </p:nvPr>
        </p:nvSpPr>
        <p:spPr bwMode="auto"/>
        <p:txBody>
          <a:bodyPr/>
          <a:lstStyle/>
          <a:p>
            <a:pPr>
              <a:defRPr/>
            </a:pPr>
            <a:fld id="{3EC2EA24-8B9E-4246-A3D8-242A650C417C}" type="datetime1">
              <a:rPr lang="fr-FR"/>
              <a:t>30/07/2026</a:t>
            </a:fld>
            <a:endParaRPr lang="fr-FR"/>
          </a:p>
        </p:txBody>
      </p:sp>
      <p:sp>
        <p:nvSpPr>
          <p:cNvPr id="2079523717" name="Espace réservé du pied de page 10"/>
          <p:cNvSpPr>
            <a:spLocks noGrp="1"/>
          </p:cNvSpPr>
          <p:nvPr>
            <p:ph type="ftr" sz="quarter" idx="17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2067906228" name="Espace réservé du numéro de diapositive 11"/>
          <p:cNvSpPr>
            <a:spLocks noGrp="1"/>
          </p:cNvSpPr>
          <p:nvPr>
            <p:ph type="sldNum" sz="quarter" idx="18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 - v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7769153" name="Rectangle 7"/>
          <p:cNvSpPr/>
          <p:nvPr userDrawn="1"/>
        </p:nvSpPr>
        <p:spPr bwMode="gray">
          <a:xfrm>
            <a:off x="0" y="706438"/>
            <a:ext cx="9144000" cy="4437062"/>
          </a:xfrm>
          <a:prstGeom prst="rect">
            <a:avLst/>
          </a:prstGeom>
          <a:solidFill>
            <a:srgbClr val="6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93278864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21657"/>
            <a:ext cx="8424000" cy="3336190"/>
          </a:xfrm>
        </p:spPr>
        <p:txBody>
          <a:bodyPr anchor="ctr" anchorCtr="0"/>
          <a:lstStyle>
            <a:lvl1pPr marL="540000" indent="-540000">
              <a:buFont typeface="+mj-lt"/>
              <a:buAutoNum type="arabicPeriod"/>
              <a:defRPr sz="3300" b="0">
                <a:solidFill>
                  <a:schemeClr val="bg1"/>
                </a:solidFill>
                <a:latin typeface="Marianne Medium"/>
              </a:defRPr>
            </a:lvl1pPr>
          </a:lstStyle>
          <a:p>
            <a:pPr>
              <a:defRPr/>
            </a:pPr>
            <a:r>
              <a:rPr lang="fr-FR"/>
              <a:t>Titre de partie</a:t>
            </a:r>
            <a:endParaRPr/>
          </a:p>
        </p:txBody>
      </p:sp>
      <p:sp>
        <p:nvSpPr>
          <p:cNvPr id="1307287182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AB4243E-5BFC-EB40-923F-E0D0C8E9CC1F}" type="datetime1">
              <a:rPr lang="fr-FR"/>
              <a:t>30/07/2026</a:t>
            </a:fld>
            <a:endParaRPr lang="fr-FR"/>
          </a:p>
        </p:txBody>
      </p:sp>
      <p:sp>
        <p:nvSpPr>
          <p:cNvPr id="1295288962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  <a:endParaRPr/>
          </a:p>
        </p:txBody>
      </p:sp>
      <p:sp>
        <p:nvSpPr>
          <p:cNvPr id="1076437098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458594523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Chapitre - v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9066080" name="Rectangle 7"/>
          <p:cNvSpPr/>
          <p:nvPr userDrawn="1"/>
        </p:nvSpPr>
        <p:spPr bwMode="gray">
          <a:xfrm>
            <a:off x="0" y="706438"/>
            <a:ext cx="9144000" cy="4437062"/>
          </a:xfrm>
          <a:prstGeom prst="rect">
            <a:avLst/>
          </a:prstGeom>
          <a:solidFill>
            <a:srgbClr val="4672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90590438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21657"/>
            <a:ext cx="8424000" cy="3336190"/>
          </a:xfrm>
        </p:spPr>
        <p:txBody>
          <a:bodyPr anchor="ctr" anchorCtr="0"/>
          <a:lstStyle>
            <a:lvl1pPr marL="540000" indent="-540000">
              <a:buFont typeface="+mj-lt"/>
              <a:buAutoNum type="arabicPeriod"/>
              <a:defRPr sz="3300" b="0">
                <a:solidFill>
                  <a:schemeClr val="bg1"/>
                </a:solidFill>
                <a:latin typeface="Marianne Medium"/>
              </a:defRPr>
            </a:lvl1pPr>
          </a:lstStyle>
          <a:p>
            <a:pPr>
              <a:defRPr/>
            </a:pPr>
            <a:r>
              <a:rPr lang="fr-FR"/>
              <a:t>Titre de partie</a:t>
            </a:r>
            <a:endParaRPr/>
          </a:p>
        </p:txBody>
      </p:sp>
      <p:sp>
        <p:nvSpPr>
          <p:cNvPr id="1576605156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AB4243E-5BFC-EB40-923F-E0D0C8E9CC1F}" type="datetime1">
              <a:rPr lang="fr-FR"/>
              <a:t>30/07/2026</a:t>
            </a:fld>
            <a:endParaRPr lang="fr-FR"/>
          </a:p>
        </p:txBody>
      </p:sp>
      <p:sp>
        <p:nvSpPr>
          <p:cNvPr id="1857162051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2065667967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28409095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2489100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2039014869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67304A09-C513-A949-92D2-729F48DA7B3B}" type="datetime1">
              <a:rPr lang="fr-FR"/>
              <a:t>30/07/2026</a:t>
            </a:fld>
            <a:endParaRPr lang="fr-FR"/>
          </a:p>
        </p:txBody>
      </p:sp>
      <p:sp>
        <p:nvSpPr>
          <p:cNvPr id="785194329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1967750757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418740349" name="Espace réservé du texte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776" y="1413907"/>
            <a:ext cx="8424000" cy="450000"/>
          </a:xfrm>
        </p:spPr>
        <p:txBody>
          <a:bodyPr/>
          <a:lstStyle>
            <a:lvl1pPr>
              <a:spcAft>
                <a:spcPts val="0"/>
              </a:spcAft>
              <a:defRPr sz="1500" b="1">
                <a:solidFill>
                  <a:schemeClr val="accent3"/>
                </a:solidFill>
              </a:defRPr>
            </a:lvl1pPr>
          </a:lstStyle>
          <a:p>
            <a:pPr lvl="0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543742824" name="Espace réservé du texte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776" y="1893600"/>
            <a:ext cx="8424862" cy="2700000"/>
          </a:xfrm>
        </p:spPr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sur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4908330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1652695188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AF892652-7149-CC4F-A4DC-0DCC12314012}" type="datetime1">
              <a:rPr lang="fr-FR"/>
              <a:t>30/07/2026</a:t>
            </a:fld>
            <a:endParaRPr lang="fr-FR"/>
          </a:p>
        </p:txBody>
      </p:sp>
      <p:sp>
        <p:nvSpPr>
          <p:cNvPr id="316290283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1909489204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296925888" name="Espace réservé du texte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776" y="1893600"/>
            <a:ext cx="2520000" cy="2700000"/>
          </a:xfrm>
        </p:spPr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566005090" name="Espace réservé du texte 8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0776" y="1893600"/>
            <a:ext cx="2520000" cy="2700000"/>
          </a:xfrm>
        </p:spPr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323541392" name="Espace réservé du texte 8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2776" y="1893600"/>
            <a:ext cx="2520000" cy="2700000"/>
          </a:xfrm>
        </p:spPr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703973164" name="Espace réservé du texte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776" y="1413907"/>
            <a:ext cx="8424000" cy="450000"/>
          </a:xfrm>
        </p:spPr>
        <p:txBody>
          <a:bodyPr/>
          <a:lstStyle>
            <a:lvl1pPr>
              <a:spcAft>
                <a:spcPts val="0"/>
              </a:spcAft>
              <a:defRPr sz="1500" b="1">
                <a:solidFill>
                  <a:schemeClr val="accent3"/>
                </a:solidFill>
              </a:defRPr>
            </a:lvl1pPr>
          </a:lstStyle>
          <a:p>
            <a:pPr lvl="0">
              <a:defRPr/>
            </a:pPr>
            <a:r>
              <a:rPr lang="fr-FR"/>
              <a:t>Sous-titre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 avec visuel droi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0154769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1829160781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492D429E-49CE-1D4A-975D-C9FFE0829B28}" type="datetime1">
              <a:rPr lang="fr-FR"/>
              <a:t>30/07/2026</a:t>
            </a:fld>
            <a:endParaRPr lang="fr-FR"/>
          </a:p>
        </p:txBody>
      </p:sp>
      <p:sp>
        <p:nvSpPr>
          <p:cNvPr id="45575439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1584000" y="194400"/>
            <a:ext cx="7200000" cy="360000"/>
          </a:xfrm>
        </p:spPr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1042304747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97370953" name="Espace réservé pour une image  10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204000" y="1893600"/>
            <a:ext cx="5580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900000" anchor="ctr" anchorCtr="0"/>
          <a:lstStyle>
            <a:lvl1pPr marL="0" marR="0" indent="0" algn="ctr" defTabSz="91437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 sz="1000" b="1"/>
            </a:lvl1pPr>
          </a:lstStyle>
          <a:p>
            <a:pPr>
              <a:defRPr/>
            </a:pPr>
            <a:r>
              <a:rPr lang="fr-FR"/>
              <a:t>Sélectionner l’icône pour insérer une image</a:t>
            </a:r>
            <a:endParaRPr/>
          </a:p>
        </p:txBody>
      </p:sp>
      <p:sp>
        <p:nvSpPr>
          <p:cNvPr id="1576567314" name="Espace réservé du texte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776" y="1893599"/>
            <a:ext cx="2520000" cy="2699999"/>
          </a:xfrm>
        </p:spPr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822472023" name="Espace réservé du texte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776" y="1413907"/>
            <a:ext cx="8424000" cy="450000"/>
          </a:xfrm>
        </p:spPr>
        <p:txBody>
          <a:bodyPr/>
          <a:lstStyle>
            <a:lvl1pPr>
              <a:spcAft>
                <a:spcPts val="0"/>
              </a:spcAft>
              <a:defRPr sz="1500" b="1">
                <a:solidFill>
                  <a:schemeClr val="accent3"/>
                </a:solidFill>
              </a:defRPr>
            </a:lvl1pPr>
          </a:lstStyle>
          <a:p>
            <a:pPr lvl="0">
              <a:defRPr/>
            </a:pPr>
            <a:r>
              <a:rPr lang="fr-FR"/>
              <a:t>Sous-titre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 et texte avec visuel droi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0389706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871155"/>
            <a:ext cx="8424000" cy="54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1683768491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360000" y="4784400"/>
            <a:ext cx="1224000" cy="270000"/>
          </a:xfrm>
        </p:spPr>
        <p:txBody>
          <a:bodyPr/>
          <a:lstStyle/>
          <a:p>
            <a:pPr>
              <a:defRPr/>
            </a:pPr>
            <a:fld id="{369953E5-BB8B-E343-940B-4E8411618F11}" type="datetime1">
              <a:rPr lang="fr-FR"/>
              <a:t>30/07/2026</a:t>
            </a:fld>
            <a:endParaRPr lang="fr-FR"/>
          </a:p>
        </p:txBody>
      </p:sp>
      <p:sp>
        <p:nvSpPr>
          <p:cNvPr id="627383559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1584000" y="194400"/>
            <a:ext cx="7200000" cy="360000"/>
          </a:xfrm>
        </p:spPr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204707779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360936080" name="Espace réservé du graphique 8"/>
          <p:cNvSpPr>
            <a:spLocks noGrp="1"/>
          </p:cNvSpPr>
          <p:nvPr>
            <p:ph type="chart" sz="quarter" idx="16" hasCustomPrompt="1"/>
          </p:nvPr>
        </p:nvSpPr>
        <p:spPr bwMode="auto">
          <a:xfrm>
            <a:off x="360000" y="1563638"/>
            <a:ext cx="3924684" cy="3024237"/>
          </a:xfrm>
        </p:spPr>
        <p:txBody>
          <a:bodyPr tIns="900000" anchor="ctr" anchorCtr="0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Sélectionner l’icône pour insérer une image</a:t>
            </a:r>
            <a:endParaRPr/>
          </a:p>
        </p:txBody>
      </p:sp>
      <p:sp>
        <p:nvSpPr>
          <p:cNvPr id="838247968" name="Espace réservé du graphique 8"/>
          <p:cNvSpPr>
            <a:spLocks noGrp="1"/>
          </p:cNvSpPr>
          <p:nvPr>
            <p:ph type="chart" sz="quarter" idx="17" hasCustomPrompt="1"/>
          </p:nvPr>
        </p:nvSpPr>
        <p:spPr bwMode="auto">
          <a:xfrm>
            <a:off x="4859315" y="1563638"/>
            <a:ext cx="3924684" cy="3024237"/>
          </a:xfrm>
        </p:spPr>
        <p:txBody>
          <a:bodyPr tIns="900000" anchor="ctr" anchorCtr="0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Sélectionner l’icône pour insérer une image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Derniè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73729420" name="Image 18"/>
          <p:cNvPicPr>
            <a:picLocks noChangeAspect="1"/>
          </p:cNvPicPr>
          <p:nvPr userDrawn="1"/>
        </p:nvPicPr>
        <p:blipFill rotWithShape="1">
          <a:blip r:embed="rId2"/>
          <a:srcRect l="290" t="30144" r="1090" b="21682"/>
          <a:stretch/>
        </p:blipFill>
        <p:spPr bwMode="auto">
          <a:xfrm>
            <a:off x="360000" y="1245396"/>
            <a:ext cx="8493760" cy="3515360"/>
          </a:xfrm>
          <a:prstGeom prst="rect">
            <a:avLst/>
          </a:prstGeom>
        </p:spPr>
      </p:pic>
      <p:pic>
        <p:nvPicPr>
          <p:cNvPr id="1998945486" name="Graphique 15"/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4193163" y="2870204"/>
            <a:ext cx="190800" cy="190800"/>
          </a:xfrm>
          <a:prstGeom prst="rect">
            <a:avLst/>
          </a:prstGeom>
        </p:spPr>
      </p:pic>
      <p:sp>
        <p:nvSpPr>
          <p:cNvPr id="2103537302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3200943" y="2424105"/>
            <a:ext cx="4521542" cy="797069"/>
          </a:xfrm>
          <a:custGeom>
            <a:avLst/>
            <a:gdLst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0 w 6660272"/>
              <a:gd name="connsiteY0" fmla="*/ 792080 h 792088"/>
              <a:gd name="connsiteX1" fmla="*/ 0 w 6660272"/>
              <a:gd name="connsiteY1" fmla="*/ 8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0272" h="792088" stroke="0" extrusionOk="0">
                <a:moveTo>
                  <a:pt x="6660272" y="792088"/>
                </a:moveTo>
                <a:lnTo>
                  <a:pt x="0" y="792080"/>
                </a:lnTo>
                <a:lnTo>
                  <a:pt x="0" y="8"/>
                </a:lnTo>
                <a:cubicBezTo>
                  <a:pt x="0" y="4"/>
                  <a:pt x="2981905" y="0"/>
                  <a:pt x="6660272" y="0"/>
                </a:cubicBezTo>
                <a:lnTo>
                  <a:pt x="6660272" y="792088"/>
                </a:lnTo>
                <a:close/>
              </a:path>
              <a:path w="6660272" h="792088" fill="none" extrusionOk="0">
                <a:moveTo>
                  <a:pt x="0" y="792080"/>
                </a:moveTo>
                <a:lnTo>
                  <a:pt x="0" y="8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468000" tIns="144000" bIns="432000" anchor="t" anchorCtr="0">
            <a:sp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  <a:latin typeface="Marianne Medium"/>
              </a:defRPr>
            </a:lvl1pPr>
          </a:lstStyle>
          <a:p>
            <a:pPr>
              <a:defRPr/>
            </a:pPr>
            <a:r>
              <a:rPr lang="fr-FR"/>
              <a:t>Retrouvez toutes nos actualités</a:t>
            </a:r>
            <a:endParaRPr/>
          </a:p>
        </p:txBody>
      </p:sp>
      <p:sp>
        <p:nvSpPr>
          <p:cNvPr id="1796302811" name="Espace réservé de la date 1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E1A4E996-1EB3-3147-8FBB-D3718A61DC7D}" type="datetime1">
              <a:rPr lang="fr-FR"/>
              <a:t>30/07/2026</a:t>
            </a:fld>
            <a:endParaRPr lang="fr-FR"/>
          </a:p>
        </p:txBody>
      </p:sp>
      <p:sp>
        <p:nvSpPr>
          <p:cNvPr id="1641875131" name="Espace réservé du pied de page 7"/>
          <p:cNvSpPr>
            <a:spLocks noGrp="1"/>
          </p:cNvSpPr>
          <p:nvPr>
            <p:ph type="ftr" sz="quarter" idx="11"/>
          </p:nvPr>
        </p:nvSpPr>
        <p:spPr bwMode="gray">
          <a:xfrm>
            <a:off x="5436066" y="420258"/>
            <a:ext cx="3347934" cy="360000"/>
          </a:xfrm>
        </p:spPr>
        <p:txBody>
          <a:bodyPr/>
          <a:lstStyle>
            <a:lvl1pPr>
              <a:defRPr sz="1100"/>
            </a:lvl1pPr>
          </a:lstStyle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1001078598" name="Espace réservé du numéro de diapositive 8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pic>
        <p:nvPicPr>
          <p:cNvPr id="1546316853" name="Image 11" descr="Une image contenant texte, clipart&#10;&#10;Description générée automatiquement"/>
          <p:cNvPicPr>
            <a:picLocks noChangeAspect="1"/>
          </p:cNvPicPr>
          <p:nvPr userDrawn="1"/>
        </p:nvPicPr>
        <p:blipFill rotWithShape="1">
          <a:blip r:embed="rId4"/>
          <a:srcRect r="69997"/>
          <a:stretch/>
        </p:blipFill>
        <p:spPr bwMode="gray">
          <a:xfrm>
            <a:off x="3675497" y="2857754"/>
            <a:ext cx="216024" cy="216610"/>
          </a:xfrm>
          <a:prstGeom prst="rect">
            <a:avLst/>
          </a:prstGeom>
        </p:spPr>
      </p:pic>
      <p:pic>
        <p:nvPicPr>
          <p:cNvPr id="1548157091" name="Image 2" descr="Une image contenant texte, clipart&#10;&#10;Description générée automatiquement"/>
          <p:cNvPicPr>
            <a:picLocks noChangeAspect="1"/>
          </p:cNvPicPr>
          <p:nvPr userDrawn="1"/>
        </p:nvPicPr>
        <p:blipFill rotWithShape="1">
          <a:blip r:embed="rId4"/>
          <a:srcRect l="35004" r="34992"/>
          <a:stretch/>
        </p:blipFill>
        <p:spPr bwMode="gray">
          <a:xfrm>
            <a:off x="3927525" y="2857754"/>
            <a:ext cx="216024" cy="216610"/>
          </a:xfrm>
          <a:prstGeom prst="rect">
            <a:avLst/>
          </a:prstGeom>
        </p:spPr>
      </p:pic>
      <p:sp>
        <p:nvSpPr>
          <p:cNvPr id="1970053875" name="Rectangle 4">
            <a:hlinkClick r:id="rId5"/>
          </p:cNvPr>
          <p:cNvSpPr/>
          <p:nvPr userDrawn="1"/>
        </p:nvSpPr>
        <p:spPr bwMode="auto">
          <a:xfrm>
            <a:off x="4176819" y="2857753"/>
            <a:ext cx="216024" cy="2166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99586251" name="Rectangle 9">
            <a:hlinkClick r:id="rId6"/>
          </p:cNvPr>
          <p:cNvSpPr/>
          <p:nvPr userDrawn="1"/>
        </p:nvSpPr>
        <p:spPr bwMode="auto">
          <a:xfrm>
            <a:off x="3927525" y="2857753"/>
            <a:ext cx="215943" cy="216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802532561" name="Rectangle 10">
            <a:hlinkClick r:id="rId7"/>
          </p:cNvPr>
          <p:cNvSpPr/>
          <p:nvPr userDrawn="1"/>
        </p:nvSpPr>
        <p:spPr bwMode="auto">
          <a:xfrm>
            <a:off x="3674153" y="2859782"/>
            <a:ext cx="217288" cy="2145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956978313" name="Image 17"/>
          <p:cNvPicPr>
            <a:picLocks noChangeAspect="1"/>
          </p:cNvPicPr>
          <p:nvPr userDrawn="1"/>
        </p:nvPicPr>
        <p:blipFill rotWithShape="1">
          <a:blip r:embed="rId8"/>
          <a:stretch/>
        </p:blipFill>
        <p:spPr bwMode="auto">
          <a:xfrm>
            <a:off x="439364" y="2132718"/>
            <a:ext cx="2660822" cy="1474972"/>
          </a:xfrm>
          <a:prstGeom prst="rect">
            <a:avLst/>
          </a:prstGeom>
        </p:spPr>
      </p:pic>
      <p:pic>
        <p:nvPicPr>
          <p:cNvPr id="1377429511" name="Image 3"/>
          <p:cNvPicPr>
            <a:picLocks noChangeAspect="1"/>
          </p:cNvPicPr>
          <p:nvPr userDrawn="1"/>
        </p:nvPicPr>
        <p:blipFill rotWithShape="1">
          <a:blip r:embed="rId9"/>
          <a:stretch/>
        </p:blipFill>
        <p:spPr bwMode="auto">
          <a:xfrm>
            <a:off x="2968845" y="260428"/>
            <a:ext cx="601668" cy="593416"/>
          </a:xfrm>
          <a:prstGeom prst="rect">
            <a:avLst/>
          </a:prstGeom>
        </p:spPr>
      </p:pic>
      <p:pic>
        <p:nvPicPr>
          <p:cNvPr id="1588224037" name="Image 5"/>
          <p:cNvPicPr>
            <a:picLocks noChangeAspect="1"/>
          </p:cNvPicPr>
          <p:nvPr userDrawn="1"/>
        </p:nvPicPr>
        <p:blipFill rotWithShape="1">
          <a:blip r:embed="rId10"/>
          <a:stretch/>
        </p:blipFill>
        <p:spPr bwMode="auto">
          <a:xfrm>
            <a:off x="2218512" y="279705"/>
            <a:ext cx="599178" cy="599178"/>
          </a:xfrm>
          <a:prstGeom prst="rect">
            <a:avLst/>
          </a:prstGeom>
        </p:spPr>
      </p:pic>
      <p:pic>
        <p:nvPicPr>
          <p:cNvPr id="1548372744" name="Image 12" descr="Une image contenant texte, Police, logo, Graphique&#10;&#10;Description générée automatiquement"/>
          <p:cNvPicPr>
            <a:picLocks noChangeAspect="1"/>
          </p:cNvPicPr>
          <p:nvPr userDrawn="1"/>
        </p:nvPicPr>
        <p:blipFill rotWithShape="1">
          <a:blip r:embed="rId11"/>
          <a:stretch/>
        </p:blipFill>
        <p:spPr bwMode="auto">
          <a:xfrm>
            <a:off x="283026" y="129799"/>
            <a:ext cx="1075883" cy="974752"/>
          </a:xfrm>
          <a:prstGeom prst="rect">
            <a:avLst/>
          </a:prstGeom>
        </p:spPr>
      </p:pic>
      <p:pic>
        <p:nvPicPr>
          <p:cNvPr id="592331656" name="Image 14" descr="Une image contenant orange&#10;&#10;Description générée automatiquement"/>
          <p:cNvPicPr>
            <a:picLocks noChangeAspect="1"/>
          </p:cNvPicPr>
          <p:nvPr userDrawn="1"/>
        </p:nvPicPr>
        <p:blipFill rotWithShape="1">
          <a:blip r:embed="rId12"/>
          <a:stretch/>
        </p:blipFill>
        <p:spPr bwMode="auto">
          <a:xfrm>
            <a:off x="3688067" y="442487"/>
            <a:ext cx="883933" cy="30129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9300409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871155"/>
            <a:ext cx="8424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191126834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60000" y="1893555"/>
            <a:ext cx="8424000" cy="27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912883503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360000" y="4784400"/>
            <a:ext cx="1224000" cy="27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00" b="1">
                <a:solidFill>
                  <a:srgbClr val="AD4847"/>
                </a:solidFill>
              </a:defRPr>
            </a:lvl1pPr>
          </a:lstStyle>
          <a:p>
            <a:pPr>
              <a:defRPr/>
            </a:pPr>
            <a:fld id="{3EC2EA24-8B9E-4246-A3D8-242A650C417C}" type="datetime1">
              <a:rPr lang="fr-FR"/>
              <a:t>30/07/2026</a:t>
            </a:fld>
            <a:endParaRPr lang="fr-FR"/>
          </a:p>
        </p:txBody>
      </p:sp>
      <p:sp>
        <p:nvSpPr>
          <p:cNvPr id="1079518478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1705718" y="194400"/>
            <a:ext cx="7078282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800" b="1">
                <a:solidFill>
                  <a:srgbClr val="AD4847"/>
                </a:solidFill>
              </a:defRPr>
            </a:lvl1pPr>
          </a:lstStyle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1814069502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16416" y="4784400"/>
            <a:ext cx="467584" cy="27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00" b="1">
                <a:solidFill>
                  <a:srgbClr val="AD4847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2001274623" name="Connecteur droit 8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6350">
            <a:solidFill>
              <a:srgbClr val="AD48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546987" name="Image 6"/>
          <p:cNvPicPr>
            <a:picLocks noChangeAspect="1"/>
          </p:cNvPicPr>
          <p:nvPr userDrawn="1"/>
        </p:nvPicPr>
        <p:blipFill rotWithShape="1">
          <a:blip r:embed="rId11"/>
          <a:stretch/>
        </p:blipFill>
        <p:spPr bwMode="auto">
          <a:xfrm>
            <a:off x="832970" y="51209"/>
            <a:ext cx="1307818" cy="724524"/>
          </a:xfrm>
          <a:prstGeom prst="rect">
            <a:avLst/>
          </a:prstGeom>
        </p:spPr>
      </p:pic>
      <p:pic>
        <p:nvPicPr>
          <p:cNvPr id="1800528368" name="Image 10"/>
          <p:cNvPicPr>
            <a:picLocks noChangeAspect="1"/>
          </p:cNvPicPr>
          <p:nvPr userDrawn="1"/>
        </p:nvPicPr>
        <p:blipFill rotWithShape="1">
          <a:blip r:embed="rId12"/>
          <a:stretch/>
        </p:blipFill>
        <p:spPr bwMode="auto">
          <a:xfrm>
            <a:off x="6863453" y="4812666"/>
            <a:ext cx="262055" cy="258461"/>
          </a:xfrm>
          <a:prstGeom prst="rect">
            <a:avLst/>
          </a:prstGeom>
        </p:spPr>
      </p:pic>
      <p:pic>
        <p:nvPicPr>
          <p:cNvPr id="1735636442" name="Image 12"/>
          <p:cNvPicPr>
            <a:picLocks noChangeAspect="1"/>
          </p:cNvPicPr>
          <p:nvPr userDrawn="1"/>
        </p:nvPicPr>
        <p:blipFill rotWithShape="1">
          <a:blip r:embed="rId13"/>
          <a:stretch/>
        </p:blipFill>
        <p:spPr bwMode="auto">
          <a:xfrm>
            <a:off x="6424226" y="4812666"/>
            <a:ext cx="265355" cy="265355"/>
          </a:xfrm>
          <a:prstGeom prst="rect">
            <a:avLst/>
          </a:prstGeom>
        </p:spPr>
      </p:pic>
      <p:pic>
        <p:nvPicPr>
          <p:cNvPr id="1278243203" name="Image 9" descr="Une image contenant texte, Police, logo, Graphique&#10;&#10;Description générée automatiquement"/>
          <p:cNvPicPr>
            <a:picLocks noChangeAspect="1"/>
          </p:cNvPicPr>
          <p:nvPr userDrawn="1"/>
        </p:nvPicPr>
        <p:blipFill rotWithShape="1">
          <a:blip r:embed="rId14"/>
          <a:stretch/>
        </p:blipFill>
        <p:spPr bwMode="auto">
          <a:xfrm>
            <a:off x="290474" y="116708"/>
            <a:ext cx="636391" cy="576572"/>
          </a:xfrm>
          <a:prstGeom prst="rect">
            <a:avLst/>
          </a:prstGeom>
        </p:spPr>
      </p:pic>
      <p:pic>
        <p:nvPicPr>
          <p:cNvPr id="2004148104" name="Image 15" descr="Une image contenant orange&#10;&#10;Description générée automatiquement"/>
          <p:cNvPicPr>
            <a:picLocks noChangeAspect="1"/>
          </p:cNvPicPr>
          <p:nvPr userDrawn="1"/>
        </p:nvPicPr>
        <p:blipFill rotWithShape="1">
          <a:blip r:embed="rId15"/>
          <a:stretch/>
        </p:blipFill>
        <p:spPr bwMode="auto">
          <a:xfrm>
            <a:off x="7266836" y="4871703"/>
            <a:ext cx="454125" cy="15479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/>
  <p:txStyles>
    <p:titleStyle>
      <a:lvl1pPr algn="l" defTabSz="914378" rtl="0">
        <a:lnSpc>
          <a:spcPct val="90000"/>
        </a:lnSpc>
        <a:spcBef>
          <a:spcPts val="0"/>
        </a:spcBef>
        <a:buNone/>
        <a:defRPr sz="2500" b="1">
          <a:solidFill>
            <a:srgbClr val="AD4847"/>
          </a:solidFill>
          <a:latin typeface="+mj-lt"/>
          <a:ea typeface="+mj-ea"/>
          <a:cs typeface="+mj-cs"/>
        </a:defRPr>
      </a:lvl1pPr>
    </p:titleStyle>
    <p:bodyStyle>
      <a:lvl1pPr marL="0" indent="0" algn="l" defTabSz="914378" rtl="0">
        <a:lnSpc>
          <a:spcPct val="100000"/>
        </a:lnSpc>
        <a:spcBef>
          <a:spcPts val="0"/>
        </a:spcBef>
        <a:spcAft>
          <a:spcPts val="500"/>
        </a:spcAft>
        <a:buFont typeface="Arial"/>
        <a:buNone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352057" indent="-171450" algn="l" defTabSz="914378" rtl="0">
        <a:lnSpc>
          <a:spcPct val="100000"/>
        </a:lnSpc>
        <a:spcBef>
          <a:spcPts val="600"/>
        </a:spcBef>
        <a:spcAft>
          <a:spcPts val="600"/>
        </a:spcAft>
        <a:buFont typeface="Arial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2pPr>
      <a:lvl3pPr marL="531441" indent="-171450" algn="l" defTabSz="914378" rtl="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/>
        <a:buChar char="§"/>
        <a:defRPr sz="1000">
          <a:solidFill>
            <a:schemeClr val="tx1"/>
          </a:solidFill>
          <a:latin typeface="+mn-lt"/>
          <a:ea typeface="+mn-ea"/>
          <a:cs typeface="+mn-cs"/>
        </a:defRPr>
      </a:lvl3pPr>
      <a:lvl4pPr marL="711436" indent="-171450" algn="l" defTabSz="914378" rtl="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800">
          <a:solidFill>
            <a:schemeClr val="tx1"/>
          </a:solidFill>
          <a:latin typeface="+mn-lt"/>
          <a:ea typeface="+mn-ea"/>
          <a:cs typeface="+mn-cs"/>
        </a:defRPr>
      </a:lvl4pPr>
      <a:lvl5pPr marL="891432" indent="-171450" algn="l" defTabSz="914378" rtl="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/>
        <a:buChar char="§"/>
        <a:defRPr sz="700">
          <a:solidFill>
            <a:schemeClr val="tx1"/>
          </a:solidFill>
          <a:latin typeface="+mn-lt"/>
          <a:ea typeface="+mn-ea"/>
          <a:cs typeface="+mn-cs"/>
        </a:defRPr>
      </a:lvl5pPr>
      <a:lvl6pPr marL="2514536" indent="-228594" algn="l" defTabSz="914378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1039468" name="Titre 1"/>
          <p:cNvSpPr>
            <a:spLocks noGrp="1"/>
          </p:cNvSpPr>
          <p:nvPr>
            <p:ph type="title"/>
          </p:nvPr>
        </p:nvSpPr>
        <p:spPr bwMode="auto">
          <a:xfrm>
            <a:off x="2136790" y="2425995"/>
            <a:ext cx="6647210" cy="769441"/>
          </a:xfrm>
        </p:spPr>
        <p:txBody>
          <a:bodyPr/>
          <a:lstStyle/>
          <a:p>
            <a:pPr>
              <a:defRPr/>
            </a:pPr>
            <a:r>
              <a:rPr lang="fr-FR"/>
              <a:t>PEPR ORGANES ET ORGANOIDES</a:t>
            </a:r>
            <a:br>
              <a:rPr lang="fr-FR"/>
            </a:br>
            <a:r>
              <a:rPr lang="fr-FR"/>
              <a:t>SUR PUCES </a:t>
            </a:r>
            <a:endParaRPr/>
          </a:p>
        </p:txBody>
      </p:sp>
      <p:sp>
        <p:nvSpPr>
          <p:cNvPr id="1673916520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86DA40E-957B-824A-8EF1-CA26ACD8029B}" type="datetime1">
              <a:rPr lang="fr-FR"/>
              <a:t>30/07/2026</a:t>
            </a:fld>
            <a:endParaRPr lang="fr-FR"/>
          </a:p>
        </p:txBody>
      </p:sp>
      <p:sp>
        <p:nvSpPr>
          <p:cNvPr id="434557730" name="Espace réservé du pied de page 3"/>
          <p:cNvSpPr>
            <a:spLocks noGrp="1"/>
          </p:cNvSpPr>
          <p:nvPr>
            <p:ph type="ftr" sz="quarter" idx="11"/>
          </p:nvPr>
        </p:nvSpPr>
        <p:spPr bwMode="auto">
          <a:xfrm>
            <a:off x="5818340" y="474687"/>
            <a:ext cx="2965660" cy="360000"/>
          </a:xfrm>
        </p:spPr>
        <p:txBody>
          <a:bodyPr/>
          <a:lstStyle/>
          <a:p>
            <a:pPr algn="r">
              <a:defRPr/>
            </a:pPr>
            <a:r>
              <a:rPr lang="fr-FR">
                <a:solidFill>
                  <a:srgbClr val="6E0000"/>
                </a:solidFill>
              </a:rPr>
              <a:t>Secrétariat général pour l'investissement</a:t>
            </a:r>
            <a:endParaRPr/>
          </a:p>
        </p:txBody>
      </p:sp>
      <p:sp>
        <p:nvSpPr>
          <p:cNvPr id="497013349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1</a:t>
            </a:fld>
            <a:endParaRPr lang="fr-FR"/>
          </a:p>
        </p:txBody>
      </p:sp>
      <p:sp>
        <p:nvSpPr>
          <p:cNvPr id="1618119611" name="Espace réservé du texte 5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Arnaud Millet, CEA</a:t>
            </a:r>
            <a:endParaRPr dirty="0"/>
          </a:p>
          <a:p>
            <a:pPr>
              <a:defRPr/>
            </a:pPr>
            <a:r>
              <a:rPr lang="fr-FR" dirty="0"/>
              <a:t>Stéphanie </a:t>
            </a:r>
            <a:r>
              <a:rPr lang="fr-FR" dirty="0" err="1"/>
              <a:t>Descroix</a:t>
            </a:r>
            <a:r>
              <a:rPr lang="fr-FR" dirty="0"/>
              <a:t>, CNRS</a:t>
            </a:r>
            <a:endParaRPr dirty="0"/>
          </a:p>
          <a:p>
            <a:pPr>
              <a:defRPr/>
            </a:pPr>
            <a:r>
              <a:rPr lang="fr-FR" dirty="0"/>
              <a:t>Maxime Mahé, INSERM</a:t>
            </a:r>
            <a:endParaRPr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9420845" name="Espace réservé du texte 5"/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518355736" name="Titre 1"/>
          <p:cNvSpPr>
            <a:spLocks noGrp="1"/>
          </p:cNvSpPr>
          <p:nvPr>
            <p:ph type="title"/>
          </p:nvPr>
        </p:nvSpPr>
        <p:spPr bwMode="gray">
          <a:xfrm>
            <a:off x="359999" y="871200"/>
            <a:ext cx="8424000" cy="540000"/>
          </a:xfrm>
        </p:spPr>
        <p:txBody>
          <a:bodyPr/>
          <a:lstStyle/>
          <a:p>
            <a:pPr>
              <a:defRPr/>
            </a:pPr>
            <a:r>
              <a:rPr lang="fr-FR">
                <a:solidFill>
                  <a:srgbClr val="6E0000"/>
                </a:solidFill>
              </a:rPr>
              <a:t>Sommaire</a:t>
            </a:r>
            <a:endParaRPr/>
          </a:p>
        </p:txBody>
      </p:sp>
      <p:sp>
        <p:nvSpPr>
          <p:cNvPr id="1332207781" name="Espace réservé de la date 2"/>
          <p:cNvSpPr>
            <a:spLocks noGrp="1"/>
          </p:cNvSpPr>
          <p:nvPr>
            <p:ph type="dt" sz="half" idx="16"/>
          </p:nvPr>
        </p:nvSpPr>
        <p:spPr bwMode="gray">
          <a:xfrm>
            <a:off x="360000" y="4784400"/>
            <a:ext cx="1224000" cy="270000"/>
          </a:xfrm>
        </p:spPr>
        <p:txBody>
          <a:bodyPr/>
          <a:lstStyle/>
          <a:p>
            <a:pPr>
              <a:defRPr/>
            </a:pPr>
            <a:fld id="{F84127B6-63B4-474B-BA31-393D5D880303}" type="datetime1">
              <a:rPr lang="fr-FR"/>
              <a:t>30/07/2026</a:t>
            </a:fld>
            <a:endParaRPr lang="fr-FR"/>
          </a:p>
        </p:txBody>
      </p:sp>
      <p:sp>
        <p:nvSpPr>
          <p:cNvPr id="1893583774" name="Espace réservé du pied de page 3"/>
          <p:cNvSpPr>
            <a:spLocks noGrp="1"/>
          </p:cNvSpPr>
          <p:nvPr>
            <p:ph type="ftr" sz="quarter" idx="17"/>
          </p:nvPr>
        </p:nvSpPr>
        <p:spPr bwMode="gray">
          <a:xfrm>
            <a:off x="1705718" y="194400"/>
            <a:ext cx="7078282" cy="360000"/>
          </a:xfrm>
        </p:spPr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910633993" name="Espace réservé du numéro de diapositive 4"/>
          <p:cNvSpPr>
            <a:spLocks noGrp="1"/>
          </p:cNvSpPr>
          <p:nvPr>
            <p:ph type="sldNum" sz="quarter" idx="18"/>
          </p:nvPr>
        </p:nvSpPr>
        <p:spPr bwMode="gray">
          <a:xfrm>
            <a:off x="8316416" y="4784400"/>
            <a:ext cx="467584" cy="270000"/>
          </a:xfrm>
        </p:spPr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2</a:t>
            </a:fld>
            <a:endParaRPr lang="fr-FR"/>
          </a:p>
        </p:txBody>
      </p:sp>
      <p:sp>
        <p:nvSpPr>
          <p:cNvPr id="1027166800" name="Espace réservé du texte 6"/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573461460" name="Espace réservé du texte 7"/>
          <p:cNvSpPr>
            <a:spLocks noGrp="1"/>
          </p:cNvSpPr>
          <p:nvPr>
            <p:ph type="body" sz="quarter" idx="15"/>
          </p:nvPr>
        </p:nvSpPr>
        <p:spPr bwMode="gray"/>
        <p:txBody>
          <a:bodyPr/>
          <a:lstStyle/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8434269" name="Titre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solidFill>
            <a:srgbClr val="6E0000"/>
          </a:solidFill>
        </p:spPr>
        <p:txBody>
          <a:bodyPr/>
          <a:lstStyle/>
          <a:p>
            <a:pPr>
              <a:defRPr/>
            </a:pPr>
            <a:r>
              <a:rPr lang="fr-FR"/>
              <a:t>Couleur Med-OOC</a:t>
            </a:r>
            <a:endParaRPr/>
          </a:p>
        </p:txBody>
      </p:sp>
      <p:sp>
        <p:nvSpPr>
          <p:cNvPr id="1293417050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AB4243E-5BFC-EB40-923F-E0D0C8E9CC1F}" type="datetime1">
              <a:rPr lang="fr-FR"/>
              <a:t>30/07/2026</a:t>
            </a:fld>
            <a:endParaRPr lang="fr-FR"/>
          </a:p>
        </p:txBody>
      </p:sp>
      <p:sp>
        <p:nvSpPr>
          <p:cNvPr id="644714331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188887002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3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9883323" name="Titre 5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pPr>
              <a:defRPr/>
            </a:pPr>
            <a:r>
              <a:rPr lang="fr-FR">
                <a:solidFill>
                  <a:srgbClr val="6E0000"/>
                </a:solidFill>
              </a:rPr>
              <a:t>Titre</a:t>
            </a:r>
            <a:endParaRPr/>
          </a:p>
        </p:txBody>
      </p:sp>
      <p:sp>
        <p:nvSpPr>
          <p:cNvPr id="241621547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CCEC7819-16B8-DF49-9AED-9AE05EC208C4}" type="datetime1">
              <a:rPr lang="fr-FR"/>
              <a:t>30/07/2026</a:t>
            </a:fld>
            <a:endParaRPr lang="fr-FR"/>
          </a:p>
        </p:txBody>
      </p:sp>
      <p:sp>
        <p:nvSpPr>
          <p:cNvPr id="1128602450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161584052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4</a:t>
            </a:fld>
            <a:endParaRPr lang="fr-FR"/>
          </a:p>
        </p:txBody>
      </p:sp>
      <p:sp>
        <p:nvSpPr>
          <p:cNvPr id="1710225606" name="Espace réservé du texte 6"/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1008240882" name="Espace réservé du texte 7"/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1930219" name="Titre 7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pPr>
              <a:defRPr/>
            </a:pPr>
            <a:r>
              <a:rPr lang="fr-FR">
                <a:solidFill>
                  <a:srgbClr val="6E0000"/>
                </a:solidFill>
              </a:rPr>
              <a:t>Titre</a:t>
            </a:r>
            <a:endParaRPr/>
          </a:p>
        </p:txBody>
      </p:sp>
      <p:sp>
        <p:nvSpPr>
          <p:cNvPr id="1302067384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3DE96E54-600B-BD48-8480-E24E507C9B34}" type="datetime1">
              <a:rPr lang="fr-FR"/>
              <a:t>30/07/2026</a:t>
            </a:fld>
            <a:endParaRPr lang="fr-FR"/>
          </a:p>
        </p:txBody>
      </p:sp>
      <p:sp>
        <p:nvSpPr>
          <p:cNvPr id="1551590187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563546659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5</a:t>
            </a:fld>
            <a:endParaRPr lang="fr-FR"/>
          </a:p>
        </p:txBody>
      </p:sp>
      <p:sp>
        <p:nvSpPr>
          <p:cNvPr id="1673210195" name="Espace réservé du texte 9"/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045357646" name="Espace réservé du texte 10"/>
          <p:cNvSpPr>
            <a:spLocks noGrp="1"/>
          </p:cNvSpPr>
          <p:nvPr>
            <p:ph type="body" sz="quarter" idx="15"/>
          </p:nvPr>
        </p:nvSpPr>
        <p:spPr bwMode="gray"/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271916622" name="Espace réservé du texte 11"/>
          <p:cNvSpPr>
            <a:spLocks noGrp="1"/>
          </p:cNvSpPr>
          <p:nvPr>
            <p:ph type="body" sz="quarter" idx="16"/>
          </p:nvPr>
        </p:nvSpPr>
        <p:spPr bwMode="gray"/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353000113" name="Espace réservé du texte 8"/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>
              <a:defRPr/>
            </a:pPr>
            <a:r>
              <a:rPr lang="fr-FR"/>
              <a:t>Sous-titre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0980177" name="Titre 9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pPr>
              <a:defRPr/>
            </a:pPr>
            <a:r>
              <a:rPr lang="fr-FR">
                <a:solidFill>
                  <a:srgbClr val="6E0000"/>
                </a:solidFill>
              </a:rPr>
              <a:t>Titre</a:t>
            </a:r>
            <a:endParaRPr/>
          </a:p>
        </p:txBody>
      </p:sp>
      <p:sp>
        <p:nvSpPr>
          <p:cNvPr id="60789372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5B2CB7FC-838B-1946-BDC2-677A68319BB6}" type="datetime1">
              <a:rPr lang="fr-FR"/>
              <a:t>30/07/2026</a:t>
            </a:fld>
            <a:endParaRPr lang="fr-FR"/>
          </a:p>
        </p:txBody>
      </p:sp>
      <p:sp>
        <p:nvSpPr>
          <p:cNvPr id="888878157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130363241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6</a:t>
            </a:fld>
            <a:endParaRPr lang="fr-FR"/>
          </a:p>
        </p:txBody>
      </p:sp>
      <p:sp>
        <p:nvSpPr>
          <p:cNvPr id="259258938" name="Espace réservé pour une image  1"/>
          <p:cNvSpPr>
            <a:spLocks noGrp="1"/>
          </p:cNvSpPr>
          <p:nvPr>
            <p:ph type="pic" sz="quarter" idx="15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737364900" name="Espace réservé du texte 11"/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858697856" name="Espace réservé du texte 10"/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>
              <a:defRPr/>
            </a:pPr>
            <a:r>
              <a:rPr lang="fr-FR"/>
              <a:t>Sous-titre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6089697" name="Titre 8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>
                <a:solidFill>
                  <a:srgbClr val="6E0000"/>
                </a:solidFill>
              </a:rPr>
              <a:t>Exemples graphiques</a:t>
            </a:r>
            <a:endParaRPr/>
          </a:p>
        </p:txBody>
      </p:sp>
      <p:sp>
        <p:nvSpPr>
          <p:cNvPr id="2096959366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2A5AB3E-4D46-1740-8721-754D5404772F}" type="datetime1">
              <a:rPr lang="fr-FR"/>
              <a:t>30/07/2026</a:t>
            </a:fld>
            <a:endParaRPr lang="fr-FR"/>
          </a:p>
        </p:txBody>
      </p:sp>
      <p:sp>
        <p:nvSpPr>
          <p:cNvPr id="33671970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/>
              <a:t>Secrétariat général pour l'investissement</a:t>
            </a:r>
          </a:p>
        </p:txBody>
      </p:sp>
      <p:sp>
        <p:nvSpPr>
          <p:cNvPr id="190627158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7</a:t>
            </a:fld>
            <a:endParaRPr lang="fr-FR"/>
          </a:p>
        </p:txBody>
      </p:sp>
      <p:graphicFrame>
        <p:nvGraphicFramePr>
          <p:cNvPr id="94023522" name="Espace réservé du graphique 13"/>
          <p:cNvGraphicFramePr>
            <a:graphicFrameLocks noGrp="1"/>
          </p:cNvGraphicFramePr>
          <p:nvPr>
            <p:ph type="chart" sz="quarter" idx="16"/>
          </p:nvPr>
        </p:nvGraphicFramePr>
        <p:xfrm>
          <a:off x="360363" y="1563688"/>
          <a:ext cx="3924300" cy="3024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11577197" name="Espace réservé du graphique 16"/>
          <p:cNvGraphicFramePr>
            <a:graphicFrameLocks noGrp="1"/>
          </p:cNvGraphicFramePr>
          <p:nvPr>
            <p:ph type="chart" sz="quarter" idx="17"/>
          </p:nvPr>
        </p:nvGraphicFramePr>
        <p:xfrm>
          <a:off x="4859338" y="1563688"/>
          <a:ext cx="3924300" cy="3024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3399905" name="Titre 8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pPr>
              <a:defRPr/>
            </a:pPr>
            <a:r>
              <a:rPr lang="fr-FR"/>
              <a:t>Retrouvez toutes nos actualités</a:t>
            </a:r>
            <a:endParaRPr/>
          </a:p>
        </p:txBody>
      </p:sp>
      <p:sp>
        <p:nvSpPr>
          <p:cNvPr id="594852087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96AD5479-5836-C14F-B029-F87C4659F6A6}" type="datetime1">
              <a:rPr lang="fr-FR"/>
              <a:t>30/07/2026</a:t>
            </a:fld>
            <a:endParaRPr lang="fr-FR"/>
          </a:p>
        </p:txBody>
      </p:sp>
      <p:sp>
        <p:nvSpPr>
          <p:cNvPr id="1290042898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>
                <a:solidFill>
                  <a:srgbClr val="6E0000"/>
                </a:solidFill>
              </a:rPr>
              <a:t>Secrétariat général pour l'investissement</a:t>
            </a:r>
            <a:endParaRPr/>
          </a:p>
        </p:txBody>
      </p:sp>
      <p:sp>
        <p:nvSpPr>
          <p:cNvPr id="2060241808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8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FRANCE 2030">
  <a:themeElements>
    <a:clrScheme name="FRANCE 2030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000091"/>
      </a:accent1>
      <a:accent2>
        <a:srgbClr val="E1000F"/>
      </a:accent2>
      <a:accent3>
        <a:srgbClr val="808080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0000"/>
      </a:folHlink>
    </a:clrScheme>
    <a:fontScheme name="Marianne - Marianne">
      <a:majorFont>
        <a:latin typeface="Marianne"/>
        <a:ea typeface="Arial"/>
        <a:cs typeface="Arial"/>
      </a:majorFont>
      <a:minorFont>
        <a:latin typeface="Marianne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FRANCE 2030</Template>
  <TotalTime>0</TotalTime>
  <Words>214</Words>
  <Application>Microsoft Office PowerPoint</Application>
  <PresentationFormat>Affichage à l'écran (16:9)</PresentationFormat>
  <Paragraphs>79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Marianne</vt:lpstr>
      <vt:lpstr>Marianne Medium</vt:lpstr>
      <vt:lpstr>Wingdings</vt:lpstr>
      <vt:lpstr>FRANCE 2030</vt:lpstr>
      <vt:lpstr>PEPR ORGANES ET ORGANOIDES SUR PUCES </vt:lpstr>
      <vt:lpstr>Sommaire</vt:lpstr>
      <vt:lpstr>Couleur Med-OOC</vt:lpstr>
      <vt:lpstr>Titre</vt:lpstr>
      <vt:lpstr>Titre</vt:lpstr>
      <vt:lpstr>Titre</vt:lpstr>
      <vt:lpstr>Exemples graphiques</vt:lpstr>
      <vt:lpstr>Retrouvez toutes nos actualités</vt:lpstr>
    </vt:vector>
  </TitlesOfParts>
  <Manager>FRANCE 2030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 sur 2 lignes maximum</dc:title>
  <dc:subject>FRANCE 2030</dc:subject>
  <dc:creator>Martial Kurtz</dc:creator>
  <cp:lastModifiedBy>Ana DEBIES</cp:lastModifiedBy>
  <cp:revision>44</cp:revision>
  <dcterms:created xsi:type="dcterms:W3CDTF">2023-07-26T21:32:17Z</dcterms:created>
  <dcterms:modified xsi:type="dcterms:W3CDTF">2026-07-30T15:02:26Z</dcterms:modified>
</cp:coreProperties>
</file>